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21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C704A-A5B2-4D14-B0D0-5073B1F9DD87}" type="datetimeFigureOut">
              <a:rPr lang="hu-HU" smtClean="0"/>
              <a:pPr/>
              <a:t>2020. 04. 15.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2A478-8368-4D84-A9E1-D10C413FC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2A478-8368-4D84-A9E1-D10C413FCA32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67334"/>
            <a:ext cx="5334000" cy="1569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MURÁL</a:t>
            </a:r>
            <a:endParaRPr lang="hu-H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962870"/>
            <a:ext cx="4267201" cy="16312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  <a:scene3d>
              <a:camera prst="isometricLeftDown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10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MURÁL</a:t>
            </a:r>
            <a:endParaRPr lang="hu-HU" sz="10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1066800"/>
            <a:ext cx="3581400" cy="160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91440" tIns="45720" rIns="91440" bIns="45720">
            <a:prstTxWarp prst="textFade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MURÁL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SKOLA-TERVEK\0  TÁVHALLGATÁS\3  KIS Ferenc - VANREDNO\8\IMG_8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3954164" cy="68341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" name="Picture 2" descr="D:\ISKOLA-TERVEK\0  TÁVHALLGATÁS\3  KIS Ferenc - VANREDNO\8\93702701_507319130154269_377066572605082828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642" y="457200"/>
            <a:ext cx="3909558" cy="606090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ISKOLA-TERVEK\0  TÁVHALLGATÁS\3  KIS Ferenc - VANREDNO\8\IMG_20200409_134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35475" y="3060325"/>
            <a:ext cx="1620420" cy="833769"/>
          </a:xfrm>
          <a:prstGeom prst="rect">
            <a:avLst/>
          </a:prstGeom>
          <a:noFill/>
        </p:spPr>
      </p:pic>
      <p:pic>
        <p:nvPicPr>
          <p:cNvPr id="4098" name="Picture 2" descr="D:\ISKOLA-TERVEK\Kati 2019 regi\KATI DOKUMENTUMOK 2018\1  ISKOLA\Fotók,sablonok, képek,rajzok TANÍTÁSHOZ\KIS F ISKOLA FOTOK\DSC02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D:\ISKOLA-TERVEK\0  TÁVHALLGATÁS\3  KIS Ferenc - VANREDNO\8\3.Ké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666439"/>
            <a:ext cx="1244754" cy="2191561"/>
          </a:xfrm>
          <a:prstGeom prst="rect">
            <a:avLst/>
          </a:prstGeom>
          <a:noFill/>
        </p:spPr>
      </p:pic>
      <p:pic>
        <p:nvPicPr>
          <p:cNvPr id="8" name="Picture 2" descr="D:\ISKOLA-TERVEK\0  TÁVHALLGATÁS\3  KIS Ferenc - VANREDNO\8\IMG_20200403_1323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610256"/>
            <a:ext cx="1066800" cy="2247744"/>
          </a:xfrm>
          <a:prstGeom prst="rect">
            <a:avLst/>
          </a:prstGeom>
          <a:noFill/>
        </p:spPr>
      </p:pic>
      <p:pic>
        <p:nvPicPr>
          <p:cNvPr id="9" name="Picture 2" descr="D:\ISKOLA-TERVEK\0  TÁVHALLGATÁS\3  KIS Ferenc - VANREDNO\8\IMG_20200414_1921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8730">
            <a:off x="2504521" y="4700973"/>
            <a:ext cx="1247255" cy="2119519"/>
          </a:xfrm>
          <a:prstGeom prst="rect">
            <a:avLst/>
          </a:prstGeom>
          <a:noFill/>
        </p:spPr>
      </p:pic>
      <p:pic>
        <p:nvPicPr>
          <p:cNvPr id="6" name="Picture 2" descr="D:\ISKOLA-TERVEK\0  TÁVHALLGATÁS\3  KIS Ferenc - VANREDNO\8\91907803_242405743829279_1121346313795928064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49665">
            <a:off x="1700326" y="4086222"/>
            <a:ext cx="1041076" cy="2025176"/>
          </a:xfrm>
          <a:prstGeom prst="rect">
            <a:avLst/>
          </a:prstGeom>
          <a:noFill/>
        </p:spPr>
      </p:pic>
      <p:pic>
        <p:nvPicPr>
          <p:cNvPr id="5" name="Picture 2" descr="D:\ISKOLA-TERVEK\0  TÁVHALLGATÁS\3  KIS Ferenc - VANREDNO\8\20200402_16344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5029200"/>
            <a:ext cx="1072244" cy="1828800"/>
          </a:xfrm>
          <a:prstGeom prst="rect">
            <a:avLst/>
          </a:prstGeom>
          <a:noFill/>
        </p:spPr>
      </p:pic>
      <p:pic>
        <p:nvPicPr>
          <p:cNvPr id="10" name="Picture 3" descr="D:\ISKOLA-TERVEK\0  TÁVHALLGATÁS\3  KIS Ferenc - VANREDNO\8\2020. ápr. 14. 20 3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2057399"/>
            <a:ext cx="685800" cy="1219201"/>
          </a:xfrm>
          <a:prstGeom prst="rect">
            <a:avLst/>
          </a:prstGeom>
          <a:noFill/>
        </p:spPr>
      </p:pic>
      <p:pic>
        <p:nvPicPr>
          <p:cNvPr id="12" name="Picture 2" descr="D:\ISKOLA-TERVEK\0  TÁVHALLGATÁS\3  KIS Ferenc - VANREDNO\8\IMG_20200409_13463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1290200" y="2748402"/>
            <a:ext cx="1904998" cy="980195"/>
          </a:xfrm>
          <a:prstGeom prst="rect">
            <a:avLst/>
          </a:prstGeom>
          <a:noFill/>
        </p:spPr>
      </p:pic>
      <p:pic>
        <p:nvPicPr>
          <p:cNvPr id="13" name="Picture 2" descr="D:\ISKOLA-TERVEK\0  TÁVHALLGATÁS\3  KIS Ferenc - VANREDNO\8\91711083_2071399946339558_1628681001989308416_n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5792492"/>
            <a:ext cx="819978" cy="1065508"/>
          </a:xfrm>
          <a:prstGeom prst="rect">
            <a:avLst/>
          </a:prstGeom>
          <a:noFill/>
        </p:spPr>
      </p:pic>
      <p:pic>
        <p:nvPicPr>
          <p:cNvPr id="2050" name="Picture 2" descr="D:\ISKOLA-TERVEK\0  TÁVHALLGATÁS\3  KIS Ferenc - VANREDNO\8\93702701_507319130154269_3770665726050828288_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87692" y="4748212"/>
            <a:ext cx="1360908" cy="210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SKOLA-TERVEK\Kati 2019 regi\KATI DOKUMENTUMOK 2018\1  ISKOLA\Fotók,sablonok, képek,rajzok TANÍTÁSHOZ\KIS F ISKOLA FOTOK\DSC0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ISKOLA-TERVEK\0  TÁVHALLGATÁS\3  KIS Ferenc - VANREDNO\8\20200402_163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0"/>
            <a:ext cx="580799" cy="990600"/>
          </a:xfrm>
          <a:prstGeom prst="rect">
            <a:avLst/>
          </a:prstGeom>
          <a:noFill/>
        </p:spPr>
      </p:pic>
      <p:pic>
        <p:nvPicPr>
          <p:cNvPr id="6" name="Picture 2" descr="D:\ISKOLA-TERVEK\0  TÁVHALLGATÁS\3  KIS Ferenc - VANREDNO\8\91907803_242405743829279_112134631379592806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12" y="3518338"/>
            <a:ext cx="615585" cy="1197481"/>
          </a:xfrm>
          <a:prstGeom prst="rect">
            <a:avLst/>
          </a:prstGeom>
          <a:noFill/>
        </p:spPr>
      </p:pic>
      <p:pic>
        <p:nvPicPr>
          <p:cNvPr id="7" name="Picture 2" descr="D:\ISKOLA-TERVEK\0  TÁVHALLGATÁS\3  KIS Ferenc - VANREDNO\8\IMG_20200409_134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18552">
            <a:off x="3563710" y="4434221"/>
            <a:ext cx="1569217" cy="807423"/>
          </a:xfrm>
          <a:prstGeom prst="rect">
            <a:avLst/>
          </a:prstGeom>
          <a:noFill/>
        </p:spPr>
      </p:pic>
      <p:pic>
        <p:nvPicPr>
          <p:cNvPr id="9" name="Picture 2" descr="D:\ISKOLA-TERVEK\0  TÁVHALLGATÁS\3  KIS Ferenc - VANREDNO\8\3.Ké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3202" y="4267200"/>
            <a:ext cx="432798" cy="762000"/>
          </a:xfrm>
          <a:prstGeom prst="rect">
            <a:avLst/>
          </a:prstGeom>
          <a:noFill/>
        </p:spPr>
      </p:pic>
      <p:pic>
        <p:nvPicPr>
          <p:cNvPr id="10" name="Picture 2" descr="D:\ISKOLA-TERVEK\0  TÁVHALLGATÁS\3  KIS Ferenc - VANREDNO\8\IMG_20200403_1323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1661" y="3581400"/>
            <a:ext cx="687139" cy="1524000"/>
          </a:xfrm>
          <a:prstGeom prst="rect">
            <a:avLst/>
          </a:prstGeom>
          <a:noFill/>
        </p:spPr>
      </p:pic>
      <p:pic>
        <p:nvPicPr>
          <p:cNvPr id="12" name="Picture 2" descr="D:\ISKOLA-TERVEK\0  TÁVHALLGATÁS\3  KIS Ferenc - VANREDNO\8\91711083_2071399946339558_1628681001989308416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3200399"/>
            <a:ext cx="1066800" cy="1386237"/>
          </a:xfrm>
          <a:prstGeom prst="rect">
            <a:avLst/>
          </a:prstGeom>
          <a:noFill/>
        </p:spPr>
      </p:pic>
      <p:pic>
        <p:nvPicPr>
          <p:cNvPr id="13" name="Picture 2" descr="D:\ISKOLA-TERVEK\0  TÁVHALLGATÁS\3  KIS Ferenc - VANREDNO\8\IMG_20200414_1921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8730">
            <a:off x="6039971" y="3593130"/>
            <a:ext cx="390053" cy="662835"/>
          </a:xfrm>
          <a:prstGeom prst="rect">
            <a:avLst/>
          </a:prstGeom>
          <a:noFill/>
        </p:spPr>
      </p:pic>
      <p:pic>
        <p:nvPicPr>
          <p:cNvPr id="11" name="Picture 3" descr="D:\ISKOLA-TERVEK\0  TÁVHALLGATÁS\3  KIS Ferenc - VANREDNO\8\2020. ápr. 14. 20 3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1162" y="3124199"/>
            <a:ext cx="478836" cy="1066801"/>
          </a:xfrm>
          <a:prstGeom prst="rect">
            <a:avLst/>
          </a:prstGeom>
          <a:noFill/>
        </p:spPr>
      </p:pic>
      <p:pic>
        <p:nvPicPr>
          <p:cNvPr id="3074" name="Picture 2" descr="D:\ISKOLA-TERVEK\0  TÁVHALLGATÁS\3  KIS Ferenc - VANREDNO\8\93702701_507319130154269_3770665726050828288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0" y="4572000"/>
            <a:ext cx="560448" cy="86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SKOLA-TERVEK\0  TÁVHALLGATÁS\3  KIS Ferenc - VANREDNO\8\TANULÓK-20200313T150747Z-001\IMG_8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736"/>
            <a:ext cx="3352800" cy="6842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D:\ISKOLA-TERVEK\0  TÁVHALLGATÁS\3  KIS Ferenc - VANREDNO\8\20200402_163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0961" y="2438400"/>
            <a:ext cx="2323193" cy="3962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D:\ISKOLA-TERVEK\0  TÁVHALLGATÁS\3  KIS Ferenc - VANREDNO\8\20200402_163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1771197" cy="30209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D:\ISKOLA-TERVEK\0  TÁVHALLGATÁS\3  KIS Ferenc - VANREDNO\8\20200402_163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24400"/>
            <a:ext cx="1250950" cy="2133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ISKOLA-TERVEK\0  TÁVHALLGATÁS\3  KIS Ferenc - VANREDNO\8\IMG_9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799" y="0"/>
            <a:ext cx="3421513" cy="6857999"/>
          </a:xfrm>
          <a:prstGeom prst="rect">
            <a:avLst/>
          </a:prstGeom>
          <a:noFill/>
        </p:spPr>
      </p:pic>
      <p:pic>
        <p:nvPicPr>
          <p:cNvPr id="2050" name="Picture 2" descr="D:\ISKOLA-TERVEK\0  TÁVHALLGATÁS\3  KIS Ferenc - VANREDNO\8\91907803_242405743829279_112134631379592806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743200"/>
            <a:ext cx="1981200" cy="385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SKOLA-TERVEK\0  TÁVHALLGATÁS\3  KIS Ferenc - VANREDNO\8\3.Ké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576" y="0"/>
            <a:ext cx="3159423" cy="5562600"/>
          </a:xfrm>
          <a:prstGeom prst="rect">
            <a:avLst/>
          </a:prstGeom>
          <a:noFill/>
        </p:spPr>
      </p:pic>
      <p:pic>
        <p:nvPicPr>
          <p:cNvPr id="1027" name="Picture 3" descr="D:\ISKOLA-TERVEK\0  TÁVHALLGATÁS\3  KIS Ferenc - VANREDNO\8\IMG_9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90524"/>
            <a:ext cx="3774737" cy="646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ISKOLA-TERVEK\0  TÁVHALLGATÁS\3  KIS Ferenc - VANREDNO\8\IMG_9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03524"/>
            <a:ext cx="2819400" cy="5654476"/>
          </a:xfrm>
          <a:prstGeom prst="rect">
            <a:avLst/>
          </a:prstGeom>
          <a:noFill/>
        </p:spPr>
      </p:pic>
      <p:pic>
        <p:nvPicPr>
          <p:cNvPr id="4099" name="Picture 3" descr="D:\ISKOLA-TERVEK\0  TÁVHALLGATÁS\3  KIS Ferenc - VANREDNO\8\IMG_20200402_111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2496631" cy="4876800"/>
          </a:xfrm>
          <a:prstGeom prst="rect">
            <a:avLst/>
          </a:prstGeom>
          <a:noFill/>
        </p:spPr>
      </p:pic>
      <p:pic>
        <p:nvPicPr>
          <p:cNvPr id="4098" name="Picture 2" descr="D:\ISKOLA-TERVEK\0  TÁVHALLGATÁS\3  KIS Ferenc - VANREDNO\8\IMG_20200403_132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797435"/>
            <a:ext cx="2876401" cy="6060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SKOLA-TERVEK\0  TÁVHALLGATÁS\3  KIS Ferenc - VANREDNO\8\91711083_2071399946339558_16286810019893084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667000"/>
            <a:ext cx="2286000" cy="2970508"/>
          </a:xfrm>
          <a:prstGeom prst="rect">
            <a:avLst/>
          </a:prstGeom>
          <a:noFill/>
        </p:spPr>
      </p:pic>
      <p:pic>
        <p:nvPicPr>
          <p:cNvPr id="5125" name="Picture 5" descr="D:\ISKOLA-TERVEK\0  TÁVHALLGATÁS\3  KIS Ferenc - VANREDNO\8\IMG_9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819150"/>
            <a:ext cx="3185814" cy="55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SKOLA-TERVEK\0  TÁVHALLGATÁS\3  KIS Ferenc - VANREDNO\8\IMG_9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743">
            <a:off x="5855383" y="900894"/>
            <a:ext cx="2915573" cy="6000750"/>
          </a:xfrm>
          <a:prstGeom prst="rect">
            <a:avLst/>
          </a:prstGeom>
          <a:noFill/>
        </p:spPr>
      </p:pic>
      <p:pic>
        <p:nvPicPr>
          <p:cNvPr id="7170" name="Picture 2" descr="D:\ISKOLA-TERVEK\0  TÁVHALLGATÁS\3  KIS Ferenc - VANREDNO\8\IMG_20200414_192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8730">
            <a:off x="2724718" y="238230"/>
            <a:ext cx="3563376" cy="6055411"/>
          </a:xfrm>
          <a:prstGeom prst="rect">
            <a:avLst/>
          </a:prstGeom>
          <a:noFill/>
        </p:spPr>
      </p:pic>
      <p:pic>
        <p:nvPicPr>
          <p:cNvPr id="7" name="Picture 2" descr="D:\ISKOLA-TERVEK\0  TÁVHALLGATÁS\3  KIS Ferenc - VANREDNO\8\IMG_9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8843">
            <a:off x="96141" y="313426"/>
            <a:ext cx="2915573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SKOLA-TERVEK\0  TÁVHALLGATÁS\3  KIS Ferenc - VANREDNO\8\2020. ápr. 14. 20 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078225" cy="6858000"/>
          </a:xfrm>
          <a:prstGeom prst="rect">
            <a:avLst/>
          </a:prstGeom>
          <a:noFill/>
        </p:spPr>
      </p:pic>
      <p:pic>
        <p:nvPicPr>
          <p:cNvPr id="3075" name="Picture 3" descr="D:\ISKOLA-TERVEK\0  TÁVHALLGATÁS\3  KIS Ferenc - VANREDNO\8\2020. ápr. 14. 20 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3078226" cy="6858000"/>
          </a:xfrm>
          <a:prstGeom prst="rect">
            <a:avLst/>
          </a:prstGeom>
          <a:noFill/>
        </p:spPr>
      </p:pic>
      <p:pic>
        <p:nvPicPr>
          <p:cNvPr id="6146" name="Picture 2" descr="D:\ISKOLA-TERVEK\0  TÁVHALLGATÁS\3  KIS Ferenc - VANREDNO\8\TANULÓK-20200313T150747Z-001\IMG_8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352800" cy="681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ISKOLA-TERVEK\0  TÁVHALLGATÁS\3  KIS Ferenc - VANREDNO\8\IMG_20200409_134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75557" y="910643"/>
            <a:ext cx="2809874" cy="1445788"/>
          </a:xfrm>
          <a:prstGeom prst="rect">
            <a:avLst/>
          </a:prstGeom>
          <a:noFill/>
        </p:spPr>
      </p:pic>
      <p:pic>
        <p:nvPicPr>
          <p:cNvPr id="6" name="Picture 4" descr="D:\ISKOLA-TERVEK\0  TÁVHALLGATÁS\3  KIS Ferenc - VANREDNO\8\IMG_9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4036">
            <a:off x="4892782" y="929211"/>
            <a:ext cx="1528705" cy="3200400"/>
          </a:xfrm>
          <a:prstGeom prst="rect">
            <a:avLst/>
          </a:prstGeom>
          <a:noFill/>
        </p:spPr>
      </p:pic>
      <p:pic>
        <p:nvPicPr>
          <p:cNvPr id="7" name="Picture 2" descr="D:\ISKOLA-TERVEK\0  TÁVHALLGATÁS\3  KIS Ferenc - VANREDNO\8\IMG_20200409_134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4359">
            <a:off x="5117382" y="3203557"/>
            <a:ext cx="2962274" cy="1484996"/>
          </a:xfrm>
          <a:prstGeom prst="rect">
            <a:avLst/>
          </a:prstGeom>
          <a:noFill/>
        </p:spPr>
      </p:pic>
      <p:pic>
        <p:nvPicPr>
          <p:cNvPr id="4" name="Picture 4" descr="D:\ISKOLA-TERVEK\0  TÁVHALLGATÁS\3  KIS Ferenc - VANREDNO\8\IMG_9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90976">
            <a:off x="4418246" y="3762351"/>
            <a:ext cx="1601500" cy="3352800"/>
          </a:xfrm>
          <a:prstGeom prst="rect">
            <a:avLst/>
          </a:prstGeom>
          <a:noFill/>
        </p:spPr>
      </p:pic>
      <p:pic>
        <p:nvPicPr>
          <p:cNvPr id="9" name="Picture 2" descr="D:\ISKOLA-TERVEK\0  TÁVHALLGATÁS\3  KIS Ferenc - VANREDNO\8\IMG_20200409_1346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920519">
            <a:off x="1301506" y="4281726"/>
            <a:ext cx="3413343" cy="1756296"/>
          </a:xfrm>
          <a:prstGeom prst="rect">
            <a:avLst/>
          </a:prstGeom>
          <a:noFill/>
        </p:spPr>
      </p:pic>
      <p:pic>
        <p:nvPicPr>
          <p:cNvPr id="5" name="Picture 4" descr="D:\ISKOLA-TERVEK\0  TÁVHALLGATÁS\3  KIS Ferenc - VANREDNO\8\IMG_93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365226">
            <a:off x="1757521" y="1647570"/>
            <a:ext cx="156510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</Words>
  <Application>Microsoft Office PowerPoint</Application>
  <PresentationFormat>On-screen Show (4:3)</PresentationFormat>
  <Paragraphs>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MURÁL</dc:title>
  <dc:creator>Jankovich Szilard</dc:creator>
  <cp:lastModifiedBy>Szilard Jankovich</cp:lastModifiedBy>
  <cp:revision>77</cp:revision>
  <dcterms:created xsi:type="dcterms:W3CDTF">2006-08-16T00:00:00Z</dcterms:created>
  <dcterms:modified xsi:type="dcterms:W3CDTF">2020-04-15T10:41:28Z</dcterms:modified>
</cp:coreProperties>
</file>